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2CBDB-B7C5-970A-1C0C-30B84C008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84A80C-B170-29FC-FE0A-FD6AB57AA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C166A6-AAB6-2F46-657B-52ADCC6A9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A5CE60-124C-82BF-7BEA-FF6459B8E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5EC99B-418D-6C20-3C68-72EA76FF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520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1617B8-E12D-1B7B-48F1-2AABF876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0D2191-0DFA-11A0-CCA7-7FA4FA4E6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8ADDA7-8139-64A2-B075-E6EE5611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23D3EA-6704-798F-B711-4888B220A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E8AF9B-660E-90B7-7FAE-9DE594FAE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477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247F10-3409-C24F-DBD8-3EB06F714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9109E3-C748-1C8B-9E39-16F9E7B79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9ACAA8-259B-C972-9569-F4CFE70B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96861F-FF41-B059-89D4-C61B27BBB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745F86-1407-150A-72F3-217A79CB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377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15EA86-DEB7-38B3-18AC-8E516E7B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A76C50-160C-7774-5CD5-4E57799E3E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C253B0-0297-F95D-AB9F-D62389429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890AA1-0EDE-8DDF-6D29-08C975504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BD0FEC-C50A-4ED4-53D9-099729CA6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0BBD34-C5F8-A83B-67E1-B9E0530D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47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FA056-804F-5251-DCAF-E5A3DBBF9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9D9E53-C4E5-BF12-7736-00FC4BBA2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14A853-958B-FCF3-4336-CE962F79C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32EB954-3258-4DAF-C8D8-DAF3B1DE7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A39496-AD05-E43A-4A7F-E7A41D2ED7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004D7F5-6581-6453-2A43-ABBC0A528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0314EA-A944-CA01-BE8A-9CFCFD1DF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DC13C4-EAC7-75CB-7F06-CDB17DC5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812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AC7EBE-E4A4-4C15-E22D-AF32EC486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22B7F0-9835-0A54-6B96-390937EE5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B23F064-478D-D7B8-2DC7-BC028A269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E2A717-2EFC-33FD-5B05-5F6F67E9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81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BBDA43D-E18D-D6A5-0CF7-CEF3B6815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3CD8C8-EB35-74F7-6D9E-F14F34E94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F023F3-F0AC-39B4-3268-F0E3F4A7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423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40C3B-7194-C1FC-1C0E-58C9ABCB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524D1-34B9-D885-DC20-EC4B06798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761F4A-8E60-FEC6-E2F5-A3C7659AF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EABD0E-1A3C-161E-6048-60DD7F201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229267-505E-821C-F334-FA2A5617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205609-E203-6E30-5E56-8E426ED2A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27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978F2-6DEC-9D4B-AF1F-F8E4FC889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7F6781E-3352-A0C1-1220-9C7D78884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D027F9-2FC3-23CD-52D2-BD8662DF1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F0D089-B7A2-7F30-3046-1B8B27667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6AB76-7D8B-A535-E943-D83546A2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5635E5-AD01-F83B-81FB-9F2410BC8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61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8AF97-589C-1367-C640-719C03B63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A79C39-251C-22FA-3E8D-DB44A43E2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D44D4D-D713-FCB0-E6A3-88165139D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FDEA6A-26EA-4FC2-C949-2F998396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314BA-76C7-D8D7-29D2-4F6D5DD95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372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3B72179-023F-042E-3702-5E76C9BDA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010A1B-6079-B15F-D6B5-DD1C35ECF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5B03BA-1E54-240A-69DF-4295A905A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7E2334-0BAE-5548-FA19-377E0359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98DDA1-8908-6563-33C5-137A60D0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35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D2F85F-F7D0-7794-8386-1A8E40F8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6776C2-87FA-0D5D-6DE3-76EDED758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3752D-EF36-268D-76C6-39EDE252C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05CAA-4F1A-4914-9F56-D5CE683BD78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436408-4EBE-AA9E-2960-020C68CA6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52C850-F6A3-2890-0900-F6E8A91D7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D4B2A-22E9-4177-AAE1-ED2DA33D23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45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D62BDFED-9FA2-0017-C50F-9BAB14563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9" y="462011"/>
            <a:ext cx="2898006" cy="902082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430BF73-225A-876D-C122-5FF501176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28379"/>
              </p:ext>
            </p:extLst>
          </p:nvPr>
        </p:nvGraphicFramePr>
        <p:xfrm>
          <a:off x="836747" y="2282623"/>
          <a:ext cx="10518506" cy="1200415"/>
        </p:xfrm>
        <a:graphic>
          <a:graphicData uri="http://schemas.openxmlformats.org/drawingml/2006/table">
            <a:tbl>
              <a:tblPr/>
              <a:tblGrid>
                <a:gridCol w="1869554">
                  <a:extLst>
                    <a:ext uri="{9D8B030D-6E8A-4147-A177-3AD203B41FA5}">
                      <a16:colId xmlns:a16="http://schemas.microsoft.com/office/drawing/2014/main" val="890186121"/>
                    </a:ext>
                  </a:extLst>
                </a:gridCol>
                <a:gridCol w="42270">
                  <a:extLst>
                    <a:ext uri="{9D8B030D-6E8A-4147-A177-3AD203B41FA5}">
                      <a16:colId xmlns:a16="http://schemas.microsoft.com/office/drawing/2014/main" val="962980209"/>
                    </a:ext>
                  </a:extLst>
                </a:gridCol>
                <a:gridCol w="2214832">
                  <a:extLst>
                    <a:ext uri="{9D8B030D-6E8A-4147-A177-3AD203B41FA5}">
                      <a16:colId xmlns:a16="http://schemas.microsoft.com/office/drawing/2014/main" val="822246604"/>
                    </a:ext>
                  </a:extLst>
                </a:gridCol>
                <a:gridCol w="1069519">
                  <a:extLst>
                    <a:ext uri="{9D8B030D-6E8A-4147-A177-3AD203B41FA5}">
                      <a16:colId xmlns:a16="http://schemas.microsoft.com/office/drawing/2014/main" val="494369331"/>
                    </a:ext>
                  </a:extLst>
                </a:gridCol>
                <a:gridCol w="1069519">
                  <a:extLst>
                    <a:ext uri="{9D8B030D-6E8A-4147-A177-3AD203B41FA5}">
                      <a16:colId xmlns:a16="http://schemas.microsoft.com/office/drawing/2014/main" val="682326971"/>
                    </a:ext>
                  </a:extLst>
                </a:gridCol>
                <a:gridCol w="1069519">
                  <a:extLst>
                    <a:ext uri="{9D8B030D-6E8A-4147-A177-3AD203B41FA5}">
                      <a16:colId xmlns:a16="http://schemas.microsoft.com/office/drawing/2014/main" val="1144740871"/>
                    </a:ext>
                  </a:extLst>
                </a:gridCol>
                <a:gridCol w="1069519">
                  <a:extLst>
                    <a:ext uri="{9D8B030D-6E8A-4147-A177-3AD203B41FA5}">
                      <a16:colId xmlns:a16="http://schemas.microsoft.com/office/drawing/2014/main" val="2956919274"/>
                    </a:ext>
                  </a:extLst>
                </a:gridCol>
                <a:gridCol w="1069519">
                  <a:extLst>
                    <a:ext uri="{9D8B030D-6E8A-4147-A177-3AD203B41FA5}">
                      <a16:colId xmlns:a16="http://schemas.microsoft.com/office/drawing/2014/main" val="1698512349"/>
                    </a:ext>
                  </a:extLst>
                </a:gridCol>
                <a:gridCol w="1044255">
                  <a:extLst>
                    <a:ext uri="{9D8B030D-6E8A-4147-A177-3AD203B41FA5}">
                      <a16:colId xmlns:a16="http://schemas.microsoft.com/office/drawing/2014/main" val="2304696262"/>
                    </a:ext>
                  </a:extLst>
                </a:gridCol>
              </a:tblGrid>
              <a:tr h="27062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EXAMEN DE CONFORMITE FISCALE (ECF)</a:t>
                      </a: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26469"/>
                  </a:ext>
                </a:extLst>
              </a:tr>
              <a:tr h="251361"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720921"/>
                  </a:ext>
                </a:extLst>
              </a:tr>
              <a:tr h="21087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Grille tarifaire validée par le Conseil d'Administration</a:t>
                      </a: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646697"/>
                  </a:ext>
                </a:extLst>
              </a:tr>
              <a:tr h="21087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 de l'AGA des Côtes d'Armor</a:t>
                      </a: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038653"/>
                  </a:ext>
                </a:extLst>
              </a:tr>
              <a:tr h="21087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le 29 septembre 2023</a:t>
                      </a: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995737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8AAAE6D-632D-695E-2E6E-D51E6FE73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747831"/>
              </p:ext>
            </p:extLst>
          </p:nvPr>
        </p:nvGraphicFramePr>
        <p:xfrm>
          <a:off x="363669" y="3913132"/>
          <a:ext cx="11250155" cy="1742950"/>
        </p:xfrm>
        <a:graphic>
          <a:graphicData uri="http://schemas.openxmlformats.org/drawingml/2006/table">
            <a:tbl>
              <a:tblPr/>
              <a:tblGrid>
                <a:gridCol w="2004526">
                  <a:extLst>
                    <a:ext uri="{9D8B030D-6E8A-4147-A177-3AD203B41FA5}">
                      <a16:colId xmlns:a16="http://schemas.microsoft.com/office/drawing/2014/main" val="57551377"/>
                    </a:ext>
                  </a:extLst>
                </a:gridCol>
                <a:gridCol w="45210">
                  <a:extLst>
                    <a:ext uri="{9D8B030D-6E8A-4147-A177-3AD203B41FA5}">
                      <a16:colId xmlns:a16="http://schemas.microsoft.com/office/drawing/2014/main" val="1367318963"/>
                    </a:ext>
                  </a:extLst>
                </a:gridCol>
                <a:gridCol w="2367621">
                  <a:extLst>
                    <a:ext uri="{9D8B030D-6E8A-4147-A177-3AD203B41FA5}">
                      <a16:colId xmlns:a16="http://schemas.microsoft.com/office/drawing/2014/main" val="3356954613"/>
                    </a:ext>
                  </a:extLst>
                </a:gridCol>
                <a:gridCol w="1143301">
                  <a:extLst>
                    <a:ext uri="{9D8B030D-6E8A-4147-A177-3AD203B41FA5}">
                      <a16:colId xmlns:a16="http://schemas.microsoft.com/office/drawing/2014/main" val="1038687908"/>
                    </a:ext>
                  </a:extLst>
                </a:gridCol>
                <a:gridCol w="1143301">
                  <a:extLst>
                    <a:ext uri="{9D8B030D-6E8A-4147-A177-3AD203B41FA5}">
                      <a16:colId xmlns:a16="http://schemas.microsoft.com/office/drawing/2014/main" val="557899248"/>
                    </a:ext>
                  </a:extLst>
                </a:gridCol>
                <a:gridCol w="1143301">
                  <a:extLst>
                    <a:ext uri="{9D8B030D-6E8A-4147-A177-3AD203B41FA5}">
                      <a16:colId xmlns:a16="http://schemas.microsoft.com/office/drawing/2014/main" val="2351977741"/>
                    </a:ext>
                  </a:extLst>
                </a:gridCol>
                <a:gridCol w="1143301">
                  <a:extLst>
                    <a:ext uri="{9D8B030D-6E8A-4147-A177-3AD203B41FA5}">
                      <a16:colId xmlns:a16="http://schemas.microsoft.com/office/drawing/2014/main" val="1074891963"/>
                    </a:ext>
                  </a:extLst>
                </a:gridCol>
                <a:gridCol w="1143301">
                  <a:extLst>
                    <a:ext uri="{9D8B030D-6E8A-4147-A177-3AD203B41FA5}">
                      <a16:colId xmlns:a16="http://schemas.microsoft.com/office/drawing/2014/main" val="4033905144"/>
                    </a:ext>
                  </a:extLst>
                </a:gridCol>
                <a:gridCol w="1116293">
                  <a:extLst>
                    <a:ext uri="{9D8B030D-6E8A-4147-A177-3AD203B41FA5}">
                      <a16:colId xmlns:a16="http://schemas.microsoft.com/office/drawing/2014/main" val="3127241254"/>
                    </a:ext>
                  </a:extLst>
                </a:gridCol>
              </a:tblGrid>
              <a:tr h="846092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Cotisation</a:t>
                      </a:r>
                      <a:b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AGA HT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Cotisation</a:t>
                      </a:r>
                      <a:b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AGA TTC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Coût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ECF HT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Coût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ECF TTC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HT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TTC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789197"/>
                  </a:ext>
                </a:extLst>
              </a:tr>
              <a:tr h="4738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Dossiers à l'IR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dossier sans TVA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200,00 €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54,00 €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254,00 €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475159"/>
                  </a:ext>
                </a:extLst>
              </a:tr>
              <a:tr h="42304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35" marR="8435" marT="84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dossier avec TVA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166,66 €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200,00 €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60,00 €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72,00 €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226,66 €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272,00 € </a:t>
                      </a:r>
                    </a:p>
                  </a:txBody>
                  <a:tcPr marL="8435" marR="8435" marT="84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879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1686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86</Words>
  <Application>Microsoft Office PowerPoint</Application>
  <PresentationFormat>Grand écran</PresentationFormat>
  <Paragraphs>29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FLORIN</dc:creator>
  <cp:lastModifiedBy>Poste8</cp:lastModifiedBy>
  <cp:revision>4</cp:revision>
  <cp:lastPrinted>2023-10-11T06:22:52Z</cp:lastPrinted>
  <dcterms:created xsi:type="dcterms:W3CDTF">2023-05-09T15:24:48Z</dcterms:created>
  <dcterms:modified xsi:type="dcterms:W3CDTF">2024-01-08T13:44:46Z</dcterms:modified>
</cp:coreProperties>
</file>